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9" autoAdjust="0"/>
    <p:restoredTop sz="94660"/>
  </p:normalViewPr>
  <p:slideViewPr>
    <p:cSldViewPr snapToGrid="0">
      <p:cViewPr>
        <p:scale>
          <a:sx n="100" d="100"/>
          <a:sy n="100" d="100"/>
        </p:scale>
        <p:origin x="1890" y="-13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78BAC-76EC-4B99-B424-84C70D9D7CCF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31C62-E307-4DB5-991B-542B0A89FC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7907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78BAC-76EC-4B99-B424-84C70D9D7CCF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31C62-E307-4DB5-991B-542B0A89FC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1920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78BAC-76EC-4B99-B424-84C70D9D7CCF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31C62-E307-4DB5-991B-542B0A89FC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0092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78BAC-76EC-4B99-B424-84C70D9D7CCF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31C62-E307-4DB5-991B-542B0A89FC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8073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78BAC-76EC-4B99-B424-84C70D9D7CCF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31C62-E307-4DB5-991B-542B0A89FC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293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78BAC-76EC-4B99-B424-84C70D9D7CCF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31C62-E307-4DB5-991B-542B0A89FC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4564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78BAC-76EC-4B99-B424-84C70D9D7CCF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31C62-E307-4DB5-991B-542B0A89FC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3646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78BAC-76EC-4B99-B424-84C70D9D7CCF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31C62-E307-4DB5-991B-542B0A89FC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9561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78BAC-76EC-4B99-B424-84C70D9D7CCF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31C62-E307-4DB5-991B-542B0A89FC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0331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78BAC-76EC-4B99-B424-84C70D9D7CCF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31C62-E307-4DB5-991B-542B0A89FC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8957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78BAC-76EC-4B99-B424-84C70D9D7CCF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31C62-E307-4DB5-991B-542B0A89FC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3329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78BAC-76EC-4B99-B424-84C70D9D7CCF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31C62-E307-4DB5-991B-542B0A89FC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4903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938A5D5C-3C21-A922-6AA7-67B08B3A4C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8997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897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球 倉光</dc:creator>
  <cp:lastModifiedBy>球 倉光</cp:lastModifiedBy>
  <cp:revision>1</cp:revision>
  <dcterms:created xsi:type="dcterms:W3CDTF">2023-02-22T04:00:51Z</dcterms:created>
  <dcterms:modified xsi:type="dcterms:W3CDTF">2023-02-22T04:02:01Z</dcterms:modified>
</cp:coreProperties>
</file>